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79" autoAdjust="0"/>
  </p:normalViewPr>
  <p:slideViewPr>
    <p:cSldViewPr>
      <p:cViewPr varScale="1">
        <p:scale>
          <a:sx n="68" d="100"/>
          <a:sy n="68" d="100"/>
        </p:scale>
        <p:origin x="-6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83CECE1-16B4-44AD-8065-F797745D43B1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EDFD389-9CFA-4AC8-825C-7F0E63D1F5A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Chapter</a:t>
            </a:r>
            <a:r>
              <a:rPr lang="en-US" baseline="0" dirty="0" smtClean="0"/>
              <a:t> 8: Selecting and Maintaining Digital Resources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</a:t>
            </a:r>
            <a:r>
              <a:rPr lang="en-US" baseline="0" dirty="0" smtClean="0"/>
              <a:t> Courtney Conley </a:t>
            </a:r>
          </a:p>
          <a:p>
            <a:r>
              <a:rPr lang="en-US" baseline="0" dirty="0" smtClean="0"/>
              <a:t>November 10,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633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Assistance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Cleaning</a:t>
            </a:r>
            <a:r>
              <a:rPr lang="en-US" baseline="0" dirty="0" smtClean="0"/>
              <a:t> computer monitor screens, keyboards, and mice</a:t>
            </a:r>
          </a:p>
          <a:p>
            <a:r>
              <a:rPr lang="en-US" baseline="0" dirty="0" smtClean="0"/>
              <a:t>Dusting behind computers and wiring</a:t>
            </a:r>
          </a:p>
          <a:p>
            <a:r>
              <a:rPr lang="en-US" baseline="0" dirty="0" smtClean="0"/>
              <a:t>Supervising computer labs</a:t>
            </a:r>
          </a:p>
          <a:p>
            <a:r>
              <a:rPr lang="en-US" baseline="0" dirty="0" smtClean="0"/>
              <a:t>Providing technology assistance to students when working on computers</a:t>
            </a:r>
          </a:p>
          <a:p>
            <a:r>
              <a:rPr lang="en-US" baseline="0" dirty="0" smtClean="0"/>
              <a:t>Providing data entry and word processing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220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Selecting and Obtaining Digital Resources</a:t>
            </a:r>
            <a:r>
              <a:rPr lang="en-US" baseline="0" dirty="0" smtClean="0"/>
              <a:t> and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Software Selection</a:t>
            </a:r>
          </a:p>
          <a:p>
            <a:pPr marL="457200" lvl="1" indent="0">
              <a:buNone/>
            </a:pPr>
            <a:endParaRPr lang="en-US" baseline="0" dirty="0" smtClean="0"/>
          </a:p>
          <a:p>
            <a:pPr marL="457200" lvl="1" indent="0">
              <a:buNone/>
            </a:pP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2518154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Hardware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Existing hardware that will address your need without and modifications</a:t>
            </a:r>
          </a:p>
          <a:p>
            <a:pPr lvl="0"/>
            <a:r>
              <a:rPr lang="en-US" dirty="0" smtClean="0"/>
              <a:t>Existing hardware that will address your need after modifications</a:t>
            </a:r>
          </a:p>
          <a:p>
            <a:pPr lvl="0"/>
            <a:r>
              <a:rPr lang="en-US" dirty="0" smtClean="0"/>
              <a:t>Now hardware that is selected specifically to address the need</a:t>
            </a:r>
          </a:p>
        </p:txBody>
      </p:sp>
    </p:spTree>
    <p:extLst>
      <p:ext uri="{BB962C8B-B14F-4D97-AF65-F5344CB8AC3E}">
        <p14:creationId xmlns:p14="http://schemas.microsoft.com/office/powerpoint/2010/main" val="603184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Selecting Digital Resources and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</a:t>
            </a:r>
            <a:r>
              <a:rPr lang="en-US" baseline="0" dirty="0" smtClean="0"/>
              <a:t> a Goal for Technology Use</a:t>
            </a:r>
          </a:p>
          <a:p>
            <a:r>
              <a:rPr lang="en-US" baseline="0" dirty="0" smtClean="0"/>
              <a:t>Specify Requirements </a:t>
            </a:r>
          </a:p>
          <a:p>
            <a:r>
              <a:rPr lang="en-US" baseline="0" dirty="0" smtClean="0"/>
              <a:t>Locate Resources</a:t>
            </a:r>
          </a:p>
          <a:p>
            <a:r>
              <a:rPr lang="en-US" baseline="0" dirty="0" smtClean="0"/>
              <a:t>Read Reviews and Recommendations</a:t>
            </a:r>
          </a:p>
          <a:p>
            <a:pPr marL="0" indent="0">
              <a:buNone/>
            </a:pP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3014071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Evaluate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Secure</a:t>
            </a:r>
            <a:r>
              <a:rPr lang="en-US" baseline="0" dirty="0" smtClean="0"/>
              <a:t> a Review Copy</a:t>
            </a:r>
          </a:p>
          <a:p>
            <a:r>
              <a:rPr lang="en-US" baseline="0" dirty="0" smtClean="0"/>
              <a:t>Establish Criteria for Review</a:t>
            </a:r>
          </a:p>
          <a:p>
            <a:r>
              <a:rPr lang="en-US" baseline="0" dirty="0" smtClean="0"/>
              <a:t>Preview the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970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Obtaining Digital Resources and Technologies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Shareware</a:t>
            </a:r>
          </a:p>
          <a:p>
            <a:r>
              <a:rPr lang="en-US" dirty="0" smtClean="0"/>
              <a:t>Freeware</a:t>
            </a:r>
          </a:p>
          <a:p>
            <a:r>
              <a:rPr lang="en-US" dirty="0" smtClean="0"/>
              <a:t>Spyware</a:t>
            </a:r>
          </a:p>
          <a:p>
            <a:r>
              <a:rPr lang="en-US" dirty="0" smtClean="0"/>
              <a:t>Open-source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140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Maintaining</a:t>
            </a:r>
            <a:r>
              <a:rPr lang="en-US" baseline="0" dirty="0" smtClean="0"/>
              <a:t> Technology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Solving</a:t>
            </a:r>
            <a:r>
              <a:rPr lang="en-US" baseline="0" dirty="0" smtClean="0"/>
              <a:t> Routine Problems</a:t>
            </a:r>
          </a:p>
          <a:p>
            <a:pPr lvl="1"/>
            <a:r>
              <a:rPr lang="en-US" baseline="0" dirty="0" smtClean="0"/>
              <a:t>A Troubleshooting Model</a:t>
            </a:r>
          </a:p>
          <a:p>
            <a:pPr lvl="1"/>
            <a:r>
              <a:rPr lang="en-US" baseline="0" dirty="0" smtClean="0"/>
              <a:t>Isolate the Problem</a:t>
            </a:r>
          </a:p>
          <a:p>
            <a:pPr lvl="1"/>
            <a:r>
              <a:rPr lang="en-US" baseline="0" dirty="0" smtClean="0"/>
              <a:t>Identify the Best Solution</a:t>
            </a:r>
          </a:p>
          <a:p>
            <a:pPr lvl="1"/>
            <a:r>
              <a:rPr lang="en-US" baseline="0" dirty="0" smtClean="0"/>
              <a:t>Apply a Solution and Check Your Results</a:t>
            </a:r>
          </a:p>
          <a:p>
            <a:pPr lvl="1"/>
            <a:r>
              <a:rPr lang="en-US" baseline="0" dirty="0" smtClean="0"/>
              <a:t>Repeat, if Necessary  </a:t>
            </a:r>
          </a:p>
        </p:txBody>
      </p:sp>
    </p:spTree>
    <p:extLst>
      <p:ext uri="{BB962C8B-B14F-4D97-AF65-F5344CB8AC3E}">
        <p14:creationId xmlns:p14="http://schemas.microsoft.com/office/powerpoint/2010/main" val="2461629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Maintenance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Routine Servicing</a:t>
            </a:r>
          </a:p>
          <a:p>
            <a:r>
              <a:rPr lang="en-US" dirty="0" smtClean="0"/>
              <a:t>Repairing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Replacing Consumables </a:t>
            </a:r>
          </a:p>
          <a:p>
            <a:r>
              <a:rPr lang="en-US" baseline="0" dirty="0" smtClean="0"/>
              <a:t>Adding Components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541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Maintenance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Installing New Software</a:t>
            </a:r>
          </a:p>
          <a:p>
            <a:r>
              <a:rPr lang="en-US" dirty="0" smtClean="0"/>
              <a:t>Reinstalling</a:t>
            </a:r>
            <a:r>
              <a:rPr lang="en-US" baseline="0" dirty="0" smtClean="0"/>
              <a:t> and Updating Current Software</a:t>
            </a:r>
          </a:p>
          <a:p>
            <a:r>
              <a:rPr lang="en-US" baseline="0" dirty="0" smtClean="0"/>
              <a:t>File Maintenance </a:t>
            </a:r>
          </a:p>
          <a:p>
            <a:r>
              <a:rPr lang="en-US" baseline="0" dirty="0" smtClean="0"/>
              <a:t>Safeguarding Software</a:t>
            </a:r>
          </a:p>
        </p:txBody>
      </p:sp>
    </p:spTree>
    <p:extLst>
      <p:ext uri="{BB962C8B-B14F-4D97-AF65-F5344CB8AC3E}">
        <p14:creationId xmlns:p14="http://schemas.microsoft.com/office/powerpoint/2010/main" val="14717549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41</TotalTime>
  <Words>181</Words>
  <Application>Microsoft Office PowerPoint</Application>
  <PresentationFormat>On-screen Show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Opulent</vt:lpstr>
      <vt:lpstr>Chapter 8: Selecting and Maintaining Digital Resources</vt:lpstr>
      <vt:lpstr>Selecting and Obtaining Digital Resources and Technologies</vt:lpstr>
      <vt:lpstr>Hardware Selection</vt:lpstr>
      <vt:lpstr>Selecting Digital Resources and Technology</vt:lpstr>
      <vt:lpstr>Evaluate Technology</vt:lpstr>
      <vt:lpstr>Obtaining Digital Resources and Technologies </vt:lpstr>
      <vt:lpstr>Maintaining Technology Resources</vt:lpstr>
      <vt:lpstr>Hardware Maintenance</vt:lpstr>
      <vt:lpstr>Software Maintenance</vt:lpstr>
      <vt:lpstr>Technology Assistance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8: Selecting and Maintaining Digital Resources</dc:title>
  <dc:creator>Courtney</dc:creator>
  <cp:lastModifiedBy>Courtney</cp:lastModifiedBy>
  <cp:revision>6</cp:revision>
  <dcterms:created xsi:type="dcterms:W3CDTF">2010-11-11T01:29:57Z</dcterms:created>
  <dcterms:modified xsi:type="dcterms:W3CDTF">2010-11-11T02:13:52Z</dcterms:modified>
</cp:coreProperties>
</file>